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4" r:id="rId2"/>
    <p:sldId id="285" r:id="rId3"/>
    <p:sldId id="275" r:id="rId4"/>
    <p:sldId id="276" r:id="rId5"/>
    <p:sldId id="277" r:id="rId6"/>
    <p:sldId id="278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79" r:id="rId15"/>
    <p:sldId id="280" r:id="rId16"/>
    <p:sldId id="281" r:id="rId17"/>
    <p:sldId id="28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652534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>
                <a:ln w="3200">
                  <a:solidFill>
                    <a:srgbClr val="FEFAC9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MAVZU:HUJAYRALARNING QAYTA TIKLANISHI VA UMRINING DAVOMIYLIGI</a:t>
            </a:r>
            <a:br>
              <a:rPr lang="en-US" sz="2800" b="1" dirty="0">
                <a:ln w="3200">
                  <a:solidFill>
                    <a:srgbClr val="FEFAC9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> </a:t>
            </a:r>
            <a:r>
              <a:rPr lang="en-US" sz="2800" dirty="0" smtClean="0"/>
              <a:t>“</a:t>
            </a:r>
            <a:r>
              <a:rPr lang="en-US" sz="2800" dirty="0" err="1" smtClean="0"/>
              <a:t>Allaqachonlar</a:t>
            </a:r>
            <a:r>
              <a:rPr lang="en-US" sz="2800" dirty="0" smtClean="0"/>
              <a:t> </a:t>
            </a:r>
            <a:r>
              <a:rPr lang="en-US" sz="2800" dirty="0" err="1" smtClean="0"/>
              <a:t>ma’lum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bo’lgan</a:t>
            </a:r>
            <a:r>
              <a:rPr lang="en-US" sz="2800" dirty="0" smtClean="0"/>
              <a:t> </a:t>
            </a:r>
            <a:r>
              <a:rPr lang="en-US" sz="2800" dirty="0" err="1" smtClean="0"/>
              <a:t>ediki</a:t>
            </a:r>
            <a:r>
              <a:rPr lang="en-US" sz="2800" dirty="0" smtClean="0"/>
              <a:t> , </a:t>
            </a:r>
            <a:r>
              <a:rPr lang="en-US" sz="2800" dirty="0" err="1" smtClean="0"/>
              <a:t>har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biologik</a:t>
            </a:r>
            <a:r>
              <a:rPr lang="en-US" sz="2800" dirty="0" smtClean="0"/>
              <a:t> </a:t>
            </a:r>
            <a:r>
              <a:rPr lang="en-US" sz="2800" dirty="0" err="1" smtClean="0"/>
              <a:t>muammoni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etishni</a:t>
            </a:r>
            <a:r>
              <a:rPr lang="en-US" sz="2800" dirty="0" smtClean="0"/>
              <a:t> </a:t>
            </a:r>
            <a:r>
              <a:rPr lang="en-US" sz="2800" dirty="0" err="1" smtClean="0"/>
              <a:t>aynan</a:t>
            </a:r>
            <a:r>
              <a:rPr lang="en-US" sz="2800" dirty="0" smtClean="0"/>
              <a:t> </a:t>
            </a:r>
            <a:r>
              <a:rPr lang="en-US" sz="2800" dirty="0" err="1" smtClean="0"/>
              <a:t>hujayradan</a:t>
            </a:r>
            <a:r>
              <a:rPr lang="en-US" sz="2800" dirty="0" smtClean="0"/>
              <a:t> </a:t>
            </a:r>
            <a:r>
              <a:rPr lang="en-US" sz="2800" dirty="0" err="1" smtClean="0"/>
              <a:t>qidirish</a:t>
            </a:r>
            <a:r>
              <a:rPr lang="en-US" sz="2800" dirty="0" smtClean="0"/>
              <a:t> </a:t>
            </a:r>
            <a:r>
              <a:rPr lang="en-US" sz="2800" dirty="0" err="1" smtClean="0"/>
              <a:t>lozim</a:t>
            </a:r>
            <a:r>
              <a:rPr lang="en-US" sz="2800" dirty="0" smtClean="0"/>
              <a:t>, zero </a:t>
            </a:r>
            <a:r>
              <a:rPr lang="en-US" sz="2800" dirty="0" err="1" smtClean="0"/>
              <a:t>har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organizm</a:t>
            </a:r>
            <a:r>
              <a:rPr lang="en-US" sz="2800" dirty="0" smtClean="0"/>
              <a:t> </a:t>
            </a:r>
            <a:r>
              <a:rPr lang="en-US" sz="2800" dirty="0" err="1" smtClean="0"/>
              <a:t>avvalo</a:t>
            </a:r>
            <a:r>
              <a:rPr lang="en-US" sz="2800" dirty="0" smtClean="0"/>
              <a:t> </a:t>
            </a:r>
            <a:r>
              <a:rPr lang="en-US" sz="2800" dirty="0" err="1" smtClean="0"/>
              <a:t>hujayra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rivojlanishning</a:t>
            </a:r>
            <a:r>
              <a:rPr lang="en-US" sz="2800" dirty="0" smtClean="0"/>
              <a:t> </a:t>
            </a:r>
            <a:r>
              <a:rPr lang="en-US" sz="2800" dirty="0" err="1" smtClean="0"/>
              <a:t>qaysidir</a:t>
            </a:r>
            <a:r>
              <a:rPr lang="en-US" sz="2800" dirty="0" smtClean="0"/>
              <a:t> </a:t>
            </a:r>
            <a:r>
              <a:rPr lang="en-US" sz="2800" dirty="0" err="1" smtClean="0"/>
              <a:t>bosqichida</a:t>
            </a:r>
            <a:r>
              <a:rPr lang="en-US" sz="2800" dirty="0" smtClean="0"/>
              <a:t> u </a:t>
            </a:r>
            <a:r>
              <a:rPr lang="en-US" sz="2800" dirty="0" err="1" smtClean="0"/>
              <a:t>hujayradan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</a:t>
            </a:r>
            <a:r>
              <a:rPr lang="en-US" sz="2800" dirty="0" smtClean="0"/>
              <a:t> </a:t>
            </a:r>
            <a:r>
              <a:rPr lang="en-US" sz="2800" dirty="0" err="1" smtClean="0"/>
              <a:t>bol’gan</a:t>
            </a:r>
            <a:r>
              <a:rPr lang="en-US" sz="2800" dirty="0" smtClean="0"/>
              <a:t>”</a:t>
            </a:r>
          </a:p>
          <a:p>
            <a:pPr marL="0" indent="0" algn="r">
              <a:buNone/>
            </a:pPr>
            <a:r>
              <a:rPr lang="en-US" b="1" dirty="0" smtClean="0"/>
              <a:t>Edmund </a:t>
            </a:r>
            <a:r>
              <a:rPr lang="en-US" b="1" dirty="0" err="1" smtClean="0"/>
              <a:t>Uilson</a:t>
            </a:r>
            <a:endParaRPr lang="en-US" b="1" dirty="0" smtClean="0"/>
          </a:p>
          <a:p>
            <a:pPr marL="0" indent="0" algn="r">
              <a:buNone/>
            </a:pPr>
            <a:endParaRPr lang="en-US" b="1" dirty="0"/>
          </a:p>
          <a:p>
            <a:pPr marL="0" indent="0" algn="r">
              <a:buNone/>
            </a:pPr>
            <a:endParaRPr lang="en-US" b="1" dirty="0" smtClean="0"/>
          </a:p>
          <a:p>
            <a:pPr marL="0" indent="0" algn="r">
              <a:buNone/>
            </a:pPr>
            <a:endParaRPr lang="en-US" b="1" dirty="0"/>
          </a:p>
          <a:p>
            <a:pPr marL="0" indent="0" algn="r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717032"/>
            <a:ext cx="3672408" cy="2996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443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giyasig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keluvchi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rl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</a:p>
          <a:p>
            <a:pPr marL="0" indent="0" algn="just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idl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rid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gik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yonl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</a:p>
          <a:p>
            <a:pPr marL="0" indent="0" algn="just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Nekroz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Apoptoz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254968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MAVZU:HUJAYRALARNING QAYTA TIKLANISHI VA UMRINING DAVOMIYLIGI</a:t>
            </a:r>
            <a:b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23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424936" cy="626469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h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а'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tij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nishig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p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o'limig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nizmd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negizid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1 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Bu g'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R.Vir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65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496944" cy="612068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qismdan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apparat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Sitoplazma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Yadro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subtizimdan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Plazmatik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kompleksi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Gialoplazmaning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submembranali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tayanch-harakat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tizimidan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70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568952" cy="640871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zm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buzilishig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gil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 s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dik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v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rbit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elyktr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s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stis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r)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lipidlpri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ksiyag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tij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rtiqch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lipidl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ksidl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k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mplement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ktivl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qsill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guru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tij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ferment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yemiril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fermentl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rch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zif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Fermentl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а'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sirid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lizisl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ngren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ss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ligid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rtiqch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fermentl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sintezi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membrananing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nekr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309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524000"/>
            <a:ext cx="8363272" cy="500134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uj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virusl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а'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sirid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lizisl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</a:p>
          <a:p>
            <a:pPr marL="0" indent="0" algn="just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а'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sirid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а(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butunlikning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Unch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bund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to'siq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zif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rtiqch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kirishig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dirty="0"/>
              <a:t> 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zm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buzilishig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gil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 s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7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3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Yadroning</a:t>
            </a:r>
            <a:r>
              <a:rPr lang="en-US" dirty="0" smtClean="0"/>
              <a:t> </a:t>
            </a:r>
            <a:r>
              <a:rPr lang="en-US" dirty="0" err="1"/>
              <a:t>strukturaviy</a:t>
            </a:r>
            <a:r>
              <a:rPr lang="en-US" dirty="0"/>
              <a:t> </a:t>
            </a:r>
            <a:r>
              <a:rPr lang="en-US" dirty="0" err="1"/>
              <a:t>o'zgarishida</a:t>
            </a:r>
            <a:r>
              <a:rPr lang="en-US" dirty="0"/>
              <a:t> </a:t>
            </a:r>
            <a:r>
              <a:rPr lang="en-US" dirty="0" err="1"/>
              <a:t>xromatin</a:t>
            </a:r>
            <a:r>
              <a:rPr lang="en-US" dirty="0"/>
              <a:t> </a:t>
            </a:r>
            <a:r>
              <a:rPr lang="en-US" dirty="0" err="1"/>
              <a:t>kondensasiyalanib</a:t>
            </a:r>
            <a:r>
              <a:rPr lang="en-US" dirty="0"/>
              <a:t> </a:t>
            </a:r>
            <a:r>
              <a:rPr lang="en-US" dirty="0" err="1"/>
              <a:t>yadro</a:t>
            </a:r>
            <a:r>
              <a:rPr lang="en-US" dirty="0"/>
              <a:t> </a:t>
            </a:r>
            <a:r>
              <a:rPr lang="en-US" dirty="0" err="1"/>
              <a:t>ichi</a:t>
            </a:r>
            <a:r>
              <a:rPr lang="en-US" dirty="0"/>
              <a:t> </a:t>
            </a:r>
            <a:r>
              <a:rPr lang="en-US" dirty="0" err="1"/>
              <a:t>sintez</a:t>
            </a:r>
            <a:r>
              <a:rPr lang="en-US" dirty="0"/>
              <a:t> </a:t>
            </a:r>
            <a:r>
              <a:rPr lang="en-US" dirty="0" err="1"/>
              <a:t>jarayonlari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. </a:t>
            </a:r>
            <a:r>
              <a:rPr lang="en-US" dirty="0" err="1"/>
              <a:t>Hujayra</a:t>
            </a:r>
            <a:r>
              <a:rPr lang="en-US" dirty="0"/>
              <a:t> </a:t>
            </a:r>
            <a:r>
              <a:rPr lang="en-US" dirty="0" err="1"/>
              <a:t>nobud</a:t>
            </a:r>
            <a:r>
              <a:rPr lang="en-US" dirty="0"/>
              <a:t> </a:t>
            </a:r>
            <a:r>
              <a:rPr lang="en-US" dirty="0" err="1"/>
              <a:t>bo'lishida</a:t>
            </a:r>
            <a:r>
              <a:rPr lang="en-US" dirty="0"/>
              <a:t> </a:t>
            </a:r>
            <a:r>
              <a:rPr lang="en-US" dirty="0" err="1"/>
              <a:t>xromatin</a:t>
            </a:r>
            <a:r>
              <a:rPr lang="en-US" dirty="0"/>
              <a:t> </a:t>
            </a:r>
            <a:r>
              <a:rPr lang="en-US" dirty="0" err="1"/>
              <a:t>koagulyasiyasi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agregatlar</a:t>
            </a:r>
            <a:r>
              <a:rPr lang="en-US" dirty="0"/>
              <a:t> </a:t>
            </a:r>
            <a:r>
              <a:rPr lang="en-US" dirty="0" err="1"/>
              <a:t>ko'rinishida</a:t>
            </a:r>
            <a:r>
              <a:rPr lang="en-US" dirty="0"/>
              <a:t> </a:t>
            </a:r>
            <a:r>
              <a:rPr lang="en-US" dirty="0" err="1"/>
              <a:t>yadroda</a:t>
            </a:r>
            <a:r>
              <a:rPr lang="en-US" dirty="0"/>
              <a:t> </a:t>
            </a:r>
            <a:r>
              <a:rPr lang="en-US" dirty="0" err="1"/>
              <a:t>yig'ilishi</a:t>
            </a:r>
            <a:r>
              <a:rPr lang="en-US" dirty="0"/>
              <a:t> </a:t>
            </a:r>
            <a:r>
              <a:rPr lang="en-US" dirty="0" err="1" smtClean="0"/>
              <a:t>kuzatiladi</a:t>
            </a:r>
            <a:r>
              <a:rPr lang="en-US" dirty="0" smtClean="0"/>
              <a:t> (</a:t>
            </a:r>
            <a:r>
              <a:rPr lang="en-US" dirty="0" err="1"/>
              <a:t>piknoz</a:t>
            </a:r>
            <a:r>
              <a:rPr lang="en-US" dirty="0"/>
              <a:t>)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ko'pincha</a:t>
            </a:r>
            <a:r>
              <a:rPr lang="en-US" dirty="0"/>
              <a:t> </a:t>
            </a:r>
            <a:r>
              <a:rPr lang="en-US" dirty="0" err="1"/>
              <a:t>yadroning</a:t>
            </a:r>
            <a:r>
              <a:rPr lang="en-US" dirty="0"/>
              <a:t> </a:t>
            </a:r>
            <a:r>
              <a:rPr lang="en-US" dirty="0" err="1"/>
              <a:t>siqilishiga</a:t>
            </a:r>
            <a:r>
              <a:rPr lang="en-US" dirty="0"/>
              <a:t> (</a:t>
            </a:r>
            <a:r>
              <a:rPr lang="en-US" dirty="0" err="1"/>
              <a:t>karioreksis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yadroning</a:t>
            </a:r>
            <a:r>
              <a:rPr lang="en-US" dirty="0"/>
              <a:t> </a:t>
            </a:r>
            <a:r>
              <a:rPr lang="en-US" dirty="0" err="1"/>
              <a:t>erib</a:t>
            </a:r>
            <a:r>
              <a:rPr lang="en-US" dirty="0"/>
              <a:t> </a:t>
            </a:r>
            <a:r>
              <a:rPr lang="en-US" dirty="0" err="1"/>
              <a:t>ketishiga</a:t>
            </a:r>
            <a:r>
              <a:rPr lang="en-US" dirty="0"/>
              <a:t> (</a:t>
            </a:r>
            <a:r>
              <a:rPr lang="en-US" dirty="0" err="1"/>
              <a:t>kariolizis</a:t>
            </a:r>
            <a:r>
              <a:rPr lang="en-US" dirty="0"/>
              <a:t>)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 </a:t>
            </a:r>
            <a:r>
              <a:rPr lang="en-US" dirty="0" err="1"/>
              <a:t>Yadrochalar</a:t>
            </a:r>
            <a:r>
              <a:rPr lang="en-US" dirty="0"/>
              <a:t> </a:t>
            </a:r>
            <a:r>
              <a:rPr lang="en-US" dirty="0" err="1"/>
              <a:t>ularda</a:t>
            </a:r>
            <a:r>
              <a:rPr lang="en-US" dirty="0"/>
              <a:t> RNK </a:t>
            </a:r>
            <a:r>
              <a:rPr lang="en-US" dirty="0" err="1"/>
              <a:t>sintezi</a:t>
            </a:r>
            <a:r>
              <a:rPr lang="en-US" dirty="0"/>
              <a:t> </a:t>
            </a:r>
            <a:r>
              <a:rPr lang="en-US" dirty="0" err="1"/>
              <a:t>to'xtashi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granulalarini</a:t>
            </a:r>
            <a:r>
              <a:rPr lang="en-US" dirty="0"/>
              <a:t> </a:t>
            </a:r>
            <a:r>
              <a:rPr lang="en-US" dirty="0" err="1"/>
              <a:t>yo'qotib</a:t>
            </a:r>
            <a:r>
              <a:rPr lang="en-US" dirty="0"/>
              <a:t> </a:t>
            </a:r>
            <a:r>
              <a:rPr lang="en-US" dirty="0" err="1"/>
              <a:t>fragmentlarga</a:t>
            </a:r>
            <a:r>
              <a:rPr lang="en-US" dirty="0"/>
              <a:t> </a:t>
            </a:r>
            <a:r>
              <a:rPr lang="en-US" dirty="0" err="1"/>
              <a:t>ajralib</a:t>
            </a:r>
            <a:r>
              <a:rPr lang="en-US" dirty="0"/>
              <a:t> </a:t>
            </a:r>
            <a:r>
              <a:rPr lang="en-US" dirty="0" err="1"/>
              <a:t>ketadilar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	</a:t>
            </a:r>
            <a:r>
              <a:rPr lang="en-US" dirty="0" err="1"/>
              <a:t>Yadro</a:t>
            </a:r>
            <a:r>
              <a:rPr lang="en-US" dirty="0"/>
              <a:t> </a:t>
            </a:r>
            <a:r>
              <a:rPr lang="en-US" dirty="0" err="1"/>
              <a:t>qobig'ida</a:t>
            </a:r>
            <a:r>
              <a:rPr lang="en-US" dirty="0"/>
              <a:t> </a:t>
            </a:r>
            <a:r>
              <a:rPr lang="en-US" dirty="0" err="1"/>
              <a:t>ro'y</a:t>
            </a:r>
            <a:r>
              <a:rPr lang="en-US" dirty="0"/>
              <a:t> </a:t>
            </a:r>
            <a:r>
              <a:rPr lang="en-US" dirty="0" err="1"/>
              <a:t>beradigan</a:t>
            </a:r>
            <a:r>
              <a:rPr lang="en-US" dirty="0"/>
              <a:t> </a:t>
            </a:r>
            <a:r>
              <a:rPr lang="en-US" dirty="0" err="1"/>
              <a:t>o'zgarishlardan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perenuklyar</a:t>
            </a:r>
            <a:r>
              <a:rPr lang="en-US" dirty="0"/>
              <a:t> </a:t>
            </a:r>
            <a:r>
              <a:rPr lang="en-US" dirty="0" err="1"/>
              <a:t>bo'shliqning</a:t>
            </a:r>
            <a:r>
              <a:rPr lang="en-US" dirty="0"/>
              <a:t> </a:t>
            </a:r>
            <a:r>
              <a:rPr lang="en-US" dirty="0" err="1"/>
              <a:t>kengayib</a:t>
            </a:r>
            <a:r>
              <a:rPr lang="en-US" dirty="0"/>
              <a:t> </a:t>
            </a:r>
            <a:r>
              <a:rPr lang="en-US" dirty="0" err="1"/>
              <a:t>ketishi</a:t>
            </a:r>
            <a:r>
              <a:rPr lang="en-US" dirty="0"/>
              <a:t>, </a:t>
            </a:r>
            <a:r>
              <a:rPr lang="en-US" dirty="0" err="1"/>
              <a:t>yadro</a:t>
            </a:r>
            <a:r>
              <a:rPr lang="en-US" dirty="0"/>
              <a:t> </a:t>
            </a:r>
            <a:r>
              <a:rPr lang="en-US" dirty="0" err="1"/>
              <a:t>membranalarining</a:t>
            </a:r>
            <a:r>
              <a:rPr lang="en-US" dirty="0"/>
              <a:t> </a:t>
            </a:r>
            <a:r>
              <a:rPr lang="en-US" dirty="0" err="1"/>
              <a:t>qiyshayib</a:t>
            </a:r>
            <a:r>
              <a:rPr lang="en-US" dirty="0"/>
              <a:t> </a:t>
            </a:r>
            <a:r>
              <a:rPr lang="en-US" dirty="0" err="1"/>
              <a:t>ketishidir</a:t>
            </a:r>
            <a:r>
              <a:rPr lang="en-US" dirty="0"/>
              <a:t>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Yadroda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kechadigan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patologiya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132856"/>
            <a:ext cx="1702203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757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400" dirty="0" err="1" smtClean="0"/>
              <a:t>Mitoxondriyalarda</a:t>
            </a:r>
            <a:r>
              <a:rPr lang="en-US" sz="2400" dirty="0" smtClean="0"/>
              <a:t> </a:t>
            </a:r>
            <a:r>
              <a:rPr lang="en-US" sz="2400" dirty="0" err="1" smtClean="0"/>
              <a:t>kuzatiladigan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o’zgarishlar</a:t>
            </a:r>
            <a:endParaRPr lang="ru-RU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70" r="46070"/>
          <a:stretch>
            <a:fillRect/>
          </a:stretch>
        </p:blipFill>
        <p:spPr bwMode="auto">
          <a:xfrm>
            <a:off x="367393" y="405493"/>
            <a:ext cx="619283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9512" y="188640"/>
            <a:ext cx="6048672" cy="68018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Mitoxondriyalar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shaklining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o'zgarishi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Bu xolat mitoxondriyaga suv kirishi natijasida ro'y beyradi.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ni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mitoxondriya xajmining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kattalashishidan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megamitoxondriyalar) farq qilish kerak.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Mitoxondriya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 shishishi turli xolatdarda  och qolish, gipoksiya, intoksikasiya.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Mitoxondriyalarning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shishishi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Mitoxondriyalar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kristalari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strukturasining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o'zgarishi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kamayishi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mitoxondriyalar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faolligining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kamayishida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kuzatiladi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Megamitoxondriyalar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yadro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kattaligida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gipatositlarda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alkogolizm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sirrozda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kiyoviy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intoksikasiyasida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kuzatiladi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intoksikasiyani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qilgandan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o'zining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shaklini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tiklaydi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7" name="Picture 3" descr="D:\Цитология янги 2018\цитология презентация\митохондрия\13993894382884498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362805" y="2782210"/>
            <a:ext cx="4592205" cy="260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58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4762872" cy="563609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n-US" sz="2800" dirty="0" smtClean="0">
                <a:latin typeface="Times New Roman"/>
                <a:ea typeface="Times New Roman"/>
              </a:rPr>
              <a:t>	</a:t>
            </a:r>
            <a:r>
              <a:rPr lang="uz-Cyrl-UZ" sz="3600" dirty="0" smtClean="0">
                <a:latin typeface="Times New Roman"/>
                <a:ea typeface="Times New Roman"/>
              </a:rPr>
              <a:t>ER</a:t>
            </a:r>
            <a:r>
              <a:rPr lang="en-US" sz="3600" dirty="0" smtClean="0">
                <a:latin typeface="Times New Roman"/>
                <a:ea typeface="Times New Roman"/>
              </a:rPr>
              <a:t>-</a:t>
            </a:r>
            <a:r>
              <a:rPr lang="uz-Cyrl-UZ" sz="3600" dirty="0" smtClean="0">
                <a:latin typeface="Times New Roman"/>
                <a:ea typeface="Times New Roman"/>
              </a:rPr>
              <a:t> </a:t>
            </a:r>
            <a:r>
              <a:rPr lang="uz-Cyrl-UZ" sz="3600" dirty="0">
                <a:latin typeface="Times New Roman"/>
                <a:ea typeface="Times New Roman"/>
              </a:rPr>
              <a:t>sistemasi ko'pincha vakuolizasiyaga uchraydi-mayda pufakchalarga ajraladi. </a:t>
            </a:r>
            <a:r>
              <a:rPr lang="en-US" sz="3600" dirty="0" smtClean="0">
                <a:latin typeface="Times New Roman"/>
                <a:ea typeface="Times New Roman"/>
              </a:rPr>
              <a:t>M</a:t>
            </a:r>
            <a:r>
              <a:rPr lang="uz-Cyrl-UZ" sz="3600" dirty="0" smtClean="0">
                <a:latin typeface="Times New Roman"/>
                <a:ea typeface="Times New Roman"/>
              </a:rPr>
              <a:t>embranalari </a:t>
            </a:r>
            <a:r>
              <a:rPr lang="uz-Cyrl-UZ" sz="3600" dirty="0">
                <a:latin typeface="Times New Roman"/>
                <a:ea typeface="Times New Roman"/>
              </a:rPr>
              <a:t>yuzasida ribosomalar soni kamayadi bu esa oqsil sintezini kamaytiradi. </a:t>
            </a:r>
            <a:r>
              <a:rPr lang="en-US" sz="3600" dirty="0" smtClean="0">
                <a:latin typeface="Times New Roman"/>
                <a:ea typeface="Times New Roman"/>
              </a:rPr>
              <a:t>S</a:t>
            </a:r>
            <a:r>
              <a:rPr lang="uz-Cyrl-UZ" sz="3600" dirty="0" smtClean="0">
                <a:latin typeface="Times New Roman"/>
                <a:ea typeface="Times New Roman"/>
              </a:rPr>
              <a:t>isternalar </a:t>
            </a:r>
            <a:r>
              <a:rPr lang="uz-Cyrl-UZ" sz="3600" dirty="0">
                <a:latin typeface="Times New Roman"/>
                <a:ea typeface="Times New Roman"/>
              </a:rPr>
              <a:t>yuzasi kengayadi, bu tayyor maxsulotlarning GA ga chiqarilish buzilishi natijasidir.</a:t>
            </a:r>
            <a:endParaRPr lang="ru-RU" sz="36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157603" y="404664"/>
            <a:ext cx="3605397" cy="1119336"/>
          </a:xfrm>
        </p:spPr>
        <p:txBody>
          <a:bodyPr>
            <a:no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Endoplazmatik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retikulumda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kuzatiladigan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o’zgarishlar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603" y="1772816"/>
            <a:ext cx="3862680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1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4258816" cy="614015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uz-Cyrl-UZ" sz="4400" dirty="0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rnalari ham aloxida vakuolalarga ajraladi ular tarkibida s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kr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t maxsulotlari to'dalanib qoladi.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788024" y="188640"/>
            <a:ext cx="3974976" cy="1296144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Golji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apparatida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kuzatiladigan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o’zgarishlar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56792"/>
            <a:ext cx="4104455" cy="505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401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5626968" cy="556408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Lizosomalarda yuzaga keladigan patologik jarayonlarga tarkibidagi fermentlarning yetishmasligi yoki membranasi uzilib fermentlari gialoplazmaga qo'shilishi kiradi. Oxirgisi hujayraning avtoliziga sabab bo'ladi.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56176" y="476672"/>
            <a:ext cx="2606824" cy="1047328"/>
          </a:xfrm>
        </p:spPr>
        <p:txBody>
          <a:bodyPr>
            <a:noAutofit/>
          </a:bodyPr>
          <a:lstStyle/>
          <a:p>
            <a:pPr algn="ctr"/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Lizosomada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kechadigan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o’zgarishlar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43678"/>
            <a:ext cx="2774191" cy="339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580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4114800" cy="585212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uz-Cyrl-UZ" sz="4400" dirty="0" smtClean="0">
                <a:latin typeface="Times New Roman" pitchFamily="18" charset="0"/>
                <a:cs typeface="Times New Roman" pitchFamily="18" charset="0"/>
              </a:rPr>
              <a:t>Ribosomalar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patologiya natijasida o'z shaklini o'zgartiradi, spiral shakliga kirishi mumkin.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0" y="116632"/>
            <a:ext cx="4191000" cy="1512168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 smtClean="0"/>
              <a:t>Ribosomada</a:t>
            </a:r>
            <a:r>
              <a:rPr lang="en-US" sz="3200" dirty="0" smtClean="0"/>
              <a:t> </a:t>
            </a:r>
            <a:r>
              <a:rPr lang="en-US" sz="3200" dirty="0" err="1" smtClean="0"/>
              <a:t>kuzatiladigan</a:t>
            </a:r>
            <a:r>
              <a:rPr lang="en-US" sz="3200" dirty="0" smtClean="0"/>
              <a:t> </a:t>
            </a:r>
            <a:r>
              <a:rPr lang="en-US" sz="3200" dirty="0" err="1" smtClean="0"/>
              <a:t>o’zgarishlar</a:t>
            </a: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28800"/>
            <a:ext cx="4320480" cy="5023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74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8435280" cy="585212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Mikronaychalardagi dupl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lar 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orasidagi aloqaning uzilishi kiprikcha va xivchinlar xarakatsiz bo'ladi.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Che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kuvchi odamlarda bronxlar shilliq qavatida joylashgan kiprikchalar xarakatsiz bo'ladi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3600" dirty="0" smtClean="0"/>
              <a:t>	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Hujayra 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komponyntlarida ro'y byradigan bu o'zgarishlar  salbiy faktorning tabiatiga bog'liq bo'lmagan xolda bir xil kechadi. masalan jigar hujayralarida ro'y beradigan kassaliklarda ham mitoxondriyalar shishib, vakuolyar tizim vakuolalarga ajraladi; yurak infarktida ham xuddi shu narsa kuzatiladi.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55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31224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</a:rPr>
              <a:t>Nekroz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va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Apoptoz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79292"/>
            <a:ext cx="5760640" cy="4867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449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>
                <a:solidFill>
                  <a:srgbClr val="002060"/>
                </a:solidFill>
              </a:rPr>
              <a:t>Nekroz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Apoptoz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49057"/>
            <a:ext cx="5256584" cy="4584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284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47248" cy="966936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002060"/>
                </a:solidFill>
              </a:rPr>
              <a:t>Apoptoz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524780" cy="489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387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08912" cy="1152128"/>
          </a:xfrm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13885"/>
            <a:ext cx="5832648" cy="475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73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97</TotalTime>
  <Words>297</Words>
  <Application>Microsoft Office PowerPoint</Application>
  <PresentationFormat>Экран (4:3)</PresentationFormat>
  <Paragraphs>49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Бумажная</vt:lpstr>
      <vt:lpstr>Презентация PowerPoint</vt:lpstr>
      <vt:lpstr>                 MAVZU:HUJAYRALARNING QAYTA TIKLANISHI VA UMRINING DAVOMIYLIGI </vt:lpstr>
      <vt:lpstr>Презентация PowerPoint</vt:lpstr>
      <vt:lpstr>Презентация PowerPoint</vt:lpstr>
      <vt:lpstr>Презентация PowerPoint</vt:lpstr>
      <vt:lpstr> Plаzmаtik membrana ning buzilishigа quyidаgilаr sаbаb bo'lishi mumkin:</vt:lpstr>
      <vt:lpstr>Yadroda kechadigan patologiya</vt:lpstr>
      <vt:lpstr>Mitoxondriyalarda kuzatiladigan o’zgarishlar</vt:lpstr>
      <vt:lpstr>Endoplazmatik retikulumda kuzatiladigan o’zgarishlar</vt:lpstr>
      <vt:lpstr>Golji apparatida kuzatiladigan o’zgarishlar</vt:lpstr>
      <vt:lpstr>Lizosomada kechadigan o’zgarishlar</vt:lpstr>
      <vt:lpstr>Ribosomada kuzatiladigan o’zgarishlar</vt:lpstr>
      <vt:lpstr>Презентация PowerPoint</vt:lpstr>
      <vt:lpstr>Nekroz va Apoptoz</vt:lpstr>
      <vt:lpstr>Nekroz va Apoptoz</vt:lpstr>
      <vt:lpstr>Apoptoz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Nodira</cp:lastModifiedBy>
  <cp:revision>14</cp:revision>
  <dcterms:created xsi:type="dcterms:W3CDTF">2018-01-11T05:27:14Z</dcterms:created>
  <dcterms:modified xsi:type="dcterms:W3CDTF">2018-12-13T02:27:25Z</dcterms:modified>
</cp:coreProperties>
</file>